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71" r:id="rId9"/>
    <p:sldId id="263" r:id="rId10"/>
    <p:sldId id="264" r:id="rId11"/>
    <p:sldId id="26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7E6C7-FF5C-284E-3C97-8EAE20020DA8}" v="184" dt="2023-11-26T13:05:45.565"/>
    <p1510:client id="{5B9605A1-3E8A-01A7-0F94-3D2CE91EB85A}" v="66" dt="2023-11-22T10:22:41.730"/>
    <p1510:client id="{7086F7D1-9CBC-0132-8109-7E43F6C41D9C}" v="24" dt="2023-11-22T09:49:47.401"/>
    <p1510:client id="{EBA7FAA4-F7E4-EFA6-0CA2-3095826D1A0C}" v="37" dt="2023-11-22T14:17:31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Kašparová" userId="S::veronika.kasparova@zsrakovskeho.cz::385819c8-f445-4b9c-8500-a9d7f572bc52" providerId="AD" clId="Web-{7086F7D1-9CBC-0132-8109-7E43F6C41D9C}"/>
    <pc:docChg chg="addSld modSld">
      <pc:chgData name="Veronika Kašparová" userId="S::veronika.kasparova@zsrakovskeho.cz::385819c8-f445-4b9c-8500-a9d7f572bc52" providerId="AD" clId="Web-{7086F7D1-9CBC-0132-8109-7E43F6C41D9C}" dt="2023-11-22T09:49:47.401" v="24" actId="20577"/>
      <pc:docMkLst>
        <pc:docMk/>
      </pc:docMkLst>
      <pc:sldChg chg="addSp modSp mod modClrScheme chgLayout">
        <pc:chgData name="Veronika Kašparová" userId="S::veronika.kasparova@zsrakovskeho.cz::385819c8-f445-4b9c-8500-a9d7f572bc52" providerId="AD" clId="Web-{7086F7D1-9CBC-0132-8109-7E43F6C41D9C}" dt="2023-11-22T09:48:22.867" v="7" actId="20577"/>
        <pc:sldMkLst>
          <pc:docMk/>
          <pc:sldMk cId="3788872075" sldId="263"/>
        </pc:sldMkLst>
        <pc:spChg chg="add mod">
          <ac:chgData name="Veronika Kašparová" userId="S::veronika.kasparova@zsrakovskeho.cz::385819c8-f445-4b9c-8500-a9d7f572bc52" providerId="AD" clId="Web-{7086F7D1-9CBC-0132-8109-7E43F6C41D9C}" dt="2023-11-22T09:48:02.429" v="2" actId="20577"/>
          <ac:spMkLst>
            <pc:docMk/>
            <pc:sldMk cId="3788872075" sldId="263"/>
            <ac:spMk id="2" creationId="{91CE32AA-12D0-6B4E-377A-22C5A7606EA3}"/>
          </ac:spMkLst>
        </pc:spChg>
        <pc:spChg chg="add mod">
          <ac:chgData name="Veronika Kašparová" userId="S::veronika.kasparova@zsrakovskeho.cz::385819c8-f445-4b9c-8500-a9d7f572bc52" providerId="AD" clId="Web-{7086F7D1-9CBC-0132-8109-7E43F6C41D9C}" dt="2023-11-22T09:48:22.867" v="7" actId="20577"/>
          <ac:spMkLst>
            <pc:docMk/>
            <pc:sldMk cId="3788872075" sldId="263"/>
            <ac:spMk id="3" creationId="{3A25AE9F-D6A4-2088-8267-7FEA39063F37}"/>
          </ac:spMkLst>
        </pc:spChg>
      </pc:sldChg>
      <pc:sldChg chg="modSp new">
        <pc:chgData name="Veronika Kašparová" userId="S::veronika.kasparova@zsrakovskeho.cz::385819c8-f445-4b9c-8500-a9d7f572bc52" providerId="AD" clId="Web-{7086F7D1-9CBC-0132-8109-7E43F6C41D9C}" dt="2023-11-22T09:49:08.603" v="18" actId="20577"/>
        <pc:sldMkLst>
          <pc:docMk/>
          <pc:sldMk cId="3692505640" sldId="264"/>
        </pc:sldMkLst>
        <pc:spChg chg="mod">
          <ac:chgData name="Veronika Kašparová" userId="S::veronika.kasparova@zsrakovskeho.cz::385819c8-f445-4b9c-8500-a9d7f572bc52" providerId="AD" clId="Web-{7086F7D1-9CBC-0132-8109-7E43F6C41D9C}" dt="2023-11-22T09:48:49.102" v="10" actId="20577"/>
          <ac:spMkLst>
            <pc:docMk/>
            <pc:sldMk cId="3692505640" sldId="264"/>
            <ac:spMk id="2" creationId="{38559477-F529-A030-C2CB-889B8319DC91}"/>
          </ac:spMkLst>
        </pc:spChg>
        <pc:spChg chg="mod">
          <ac:chgData name="Veronika Kašparová" userId="S::veronika.kasparova@zsrakovskeho.cz::385819c8-f445-4b9c-8500-a9d7f572bc52" providerId="AD" clId="Web-{7086F7D1-9CBC-0132-8109-7E43F6C41D9C}" dt="2023-11-22T09:49:08.603" v="18" actId="20577"/>
          <ac:spMkLst>
            <pc:docMk/>
            <pc:sldMk cId="3692505640" sldId="264"/>
            <ac:spMk id="3" creationId="{E59B6D51-5D56-BADC-3E93-BA0F5270D1CB}"/>
          </ac:spMkLst>
        </pc:spChg>
      </pc:sldChg>
      <pc:sldChg chg="modSp new">
        <pc:chgData name="Veronika Kašparová" userId="S::veronika.kasparova@zsrakovskeho.cz::385819c8-f445-4b9c-8500-a9d7f572bc52" providerId="AD" clId="Web-{7086F7D1-9CBC-0132-8109-7E43F6C41D9C}" dt="2023-11-22T09:49:47.401" v="24" actId="20577"/>
        <pc:sldMkLst>
          <pc:docMk/>
          <pc:sldMk cId="2415251170" sldId="265"/>
        </pc:sldMkLst>
        <pc:spChg chg="mod">
          <ac:chgData name="Veronika Kašparová" userId="S::veronika.kasparova@zsrakovskeho.cz::385819c8-f445-4b9c-8500-a9d7f572bc52" providerId="AD" clId="Web-{7086F7D1-9CBC-0132-8109-7E43F6C41D9C}" dt="2023-11-22T09:49:39.385" v="21" actId="20577"/>
          <ac:spMkLst>
            <pc:docMk/>
            <pc:sldMk cId="2415251170" sldId="265"/>
            <ac:spMk id="2" creationId="{98CB3377-77F4-5D5A-FB01-BBCB8522F203}"/>
          </ac:spMkLst>
        </pc:spChg>
        <pc:spChg chg="mod">
          <ac:chgData name="Veronika Kašparová" userId="S::veronika.kasparova@zsrakovskeho.cz::385819c8-f445-4b9c-8500-a9d7f572bc52" providerId="AD" clId="Web-{7086F7D1-9CBC-0132-8109-7E43F6C41D9C}" dt="2023-11-22T09:49:47.401" v="24" actId="20577"/>
          <ac:spMkLst>
            <pc:docMk/>
            <pc:sldMk cId="2415251170" sldId="265"/>
            <ac:spMk id="3" creationId="{6408DEFA-23FC-34DA-2757-45F99D4E7D21}"/>
          </ac:spMkLst>
        </pc:spChg>
      </pc:sldChg>
    </pc:docChg>
  </pc:docChgLst>
  <pc:docChgLst>
    <pc:chgData name="Havlíčková Jitka" userId="S::jitka.havlickova@zsrakovskeho.cz::6b3a4e70-4236-4162-874f-688b39701c7f" providerId="AD" clId="Web-{1F67E6C7-FF5C-284E-3C97-8EAE20020DA8}"/>
    <pc:docChg chg="addSld delSld modSld">
      <pc:chgData name="Havlíčková Jitka" userId="S::jitka.havlickova@zsrakovskeho.cz::6b3a4e70-4236-4162-874f-688b39701c7f" providerId="AD" clId="Web-{1F67E6C7-FF5C-284E-3C97-8EAE20020DA8}" dt="2023-11-26T13:05:45.565" v="173"/>
      <pc:docMkLst>
        <pc:docMk/>
      </pc:docMkLst>
      <pc:sldChg chg="addSp delSp modSp del">
        <pc:chgData name="Havlíčková Jitka" userId="S::jitka.havlickova@zsrakovskeho.cz::6b3a4e70-4236-4162-874f-688b39701c7f" providerId="AD" clId="Web-{1F67E6C7-FF5C-284E-3C97-8EAE20020DA8}" dt="2023-11-26T13:05:45.565" v="173"/>
        <pc:sldMkLst>
          <pc:docMk/>
          <pc:sldMk cId="2666562739" sldId="266"/>
        </pc:sldMkLst>
        <pc:spChg chg="add mod">
          <ac:chgData name="Havlíčková Jitka" userId="S::jitka.havlickova@zsrakovskeho.cz::6b3a4e70-4236-4162-874f-688b39701c7f" providerId="AD" clId="Web-{1F67E6C7-FF5C-284E-3C97-8EAE20020DA8}" dt="2023-11-26T13:02:31.596" v="124"/>
          <ac:spMkLst>
            <pc:docMk/>
            <pc:sldMk cId="2666562739" sldId="266"/>
            <ac:spMk id="5" creationId="{47239F8C-6DE1-0A80-CE0E-89BF4412ACB8}"/>
          </ac:spMkLst>
        </pc:spChg>
        <pc:picChg chg="del">
          <ac:chgData name="Havlíčková Jitka" userId="S::jitka.havlickova@zsrakovskeho.cz::6b3a4e70-4236-4162-874f-688b39701c7f" providerId="AD" clId="Web-{1F67E6C7-FF5C-284E-3C97-8EAE20020DA8}" dt="2023-11-26T13:02:31.596" v="124"/>
          <ac:picMkLst>
            <pc:docMk/>
            <pc:sldMk cId="2666562739" sldId="266"/>
            <ac:picMk id="4" creationId="{F4879D5A-34D0-289E-AEEE-0B0305E469E8}"/>
          </ac:picMkLst>
        </pc:picChg>
      </pc:sldChg>
      <pc:sldChg chg="addSp delSp modSp">
        <pc:chgData name="Havlíčková Jitka" userId="S::jitka.havlickova@zsrakovskeho.cz::6b3a4e70-4236-4162-874f-688b39701c7f" providerId="AD" clId="Web-{1F67E6C7-FF5C-284E-3C97-8EAE20020DA8}" dt="2023-11-26T13:02:22.892" v="123" actId="14100"/>
        <pc:sldMkLst>
          <pc:docMk/>
          <pc:sldMk cId="3777473926" sldId="271"/>
        </pc:sldMkLst>
        <pc:spChg chg="add mod">
          <ac:chgData name="Havlíčková Jitka" userId="S::jitka.havlickova@zsrakovskeho.cz::6b3a4e70-4236-4162-874f-688b39701c7f" providerId="AD" clId="Web-{1F67E6C7-FF5C-284E-3C97-8EAE20020DA8}" dt="2023-11-26T12:54:37.711" v="15" actId="1076"/>
          <ac:spMkLst>
            <pc:docMk/>
            <pc:sldMk cId="3777473926" sldId="271"/>
            <ac:spMk id="3" creationId="{36D55ACC-2536-1754-581E-48F3C4EBF788}"/>
          </ac:spMkLst>
        </pc:spChg>
        <pc:spChg chg="add mod">
          <ac:chgData name="Havlíčková Jitka" userId="S::jitka.havlickova@zsrakovskeho.cz::6b3a4e70-4236-4162-874f-688b39701c7f" providerId="AD" clId="Web-{1F67E6C7-FF5C-284E-3C97-8EAE20020DA8}" dt="2023-11-26T12:55:48.202" v="26" actId="20577"/>
          <ac:spMkLst>
            <pc:docMk/>
            <pc:sldMk cId="3777473926" sldId="271"/>
            <ac:spMk id="5" creationId="{788FE280-A145-612D-0196-3B19DFDCDF22}"/>
          </ac:spMkLst>
        </pc:spChg>
        <pc:spChg chg="add del">
          <ac:chgData name="Havlíčková Jitka" userId="S::jitka.havlickova@zsrakovskeho.cz::6b3a4e70-4236-4162-874f-688b39701c7f" providerId="AD" clId="Web-{1F67E6C7-FF5C-284E-3C97-8EAE20020DA8}" dt="2023-11-26T12:55:26.435" v="24"/>
          <ac:spMkLst>
            <pc:docMk/>
            <pc:sldMk cId="3777473926" sldId="271"/>
            <ac:spMk id="6" creationId="{7B10F910-B6F9-8E57-0E48-661BE7111648}"/>
          </ac:spMkLst>
        </pc:spChg>
        <pc:spChg chg="add mod">
          <ac:chgData name="Havlíčková Jitka" userId="S::jitka.havlickova@zsrakovskeho.cz::6b3a4e70-4236-4162-874f-688b39701c7f" providerId="AD" clId="Web-{1F67E6C7-FF5C-284E-3C97-8EAE20020DA8}" dt="2023-11-26T12:56:21.502" v="32" actId="14100"/>
          <ac:spMkLst>
            <pc:docMk/>
            <pc:sldMk cId="3777473926" sldId="271"/>
            <ac:spMk id="8" creationId="{2350849E-2529-3247-675F-6AAD01286A60}"/>
          </ac:spMkLst>
        </pc:spChg>
        <pc:spChg chg="add mod">
          <ac:chgData name="Havlíčková Jitka" userId="S::jitka.havlickova@zsrakovskeho.cz::6b3a4e70-4236-4162-874f-688b39701c7f" providerId="AD" clId="Web-{1F67E6C7-FF5C-284E-3C97-8EAE20020DA8}" dt="2023-11-26T12:57:26.961" v="52" actId="20577"/>
          <ac:spMkLst>
            <pc:docMk/>
            <pc:sldMk cId="3777473926" sldId="271"/>
            <ac:spMk id="9" creationId="{19511FB0-71F2-F44C-9BBC-569B897182FF}"/>
          </ac:spMkLst>
        </pc:spChg>
        <pc:spChg chg="add mod">
          <ac:chgData name="Havlíčková Jitka" userId="S::jitka.havlickova@zsrakovskeho.cz::6b3a4e70-4236-4162-874f-688b39701c7f" providerId="AD" clId="Web-{1F67E6C7-FF5C-284E-3C97-8EAE20020DA8}" dt="2023-11-26T12:57:58.495" v="66"/>
          <ac:spMkLst>
            <pc:docMk/>
            <pc:sldMk cId="3777473926" sldId="271"/>
            <ac:spMk id="11" creationId="{7BC60EEF-8FA2-9513-819E-5C3C11FF045D}"/>
          </ac:spMkLst>
        </pc:spChg>
        <pc:spChg chg="add mod">
          <ac:chgData name="Havlíčková Jitka" userId="S::jitka.havlickova@zsrakovskeho.cz::6b3a4e70-4236-4162-874f-688b39701c7f" providerId="AD" clId="Web-{1F67E6C7-FF5C-284E-3C97-8EAE20020DA8}" dt="2023-11-26T12:59:24.767" v="82" actId="14100"/>
          <ac:spMkLst>
            <pc:docMk/>
            <pc:sldMk cId="3777473926" sldId="271"/>
            <ac:spMk id="12" creationId="{9CCACF46-F49E-C7A9-488E-6ECC7BF1756E}"/>
          </ac:spMkLst>
        </pc:spChg>
        <pc:spChg chg="add mod">
          <ac:chgData name="Havlíčková Jitka" userId="S::jitka.havlickova@zsrakovskeho.cz::6b3a4e70-4236-4162-874f-688b39701c7f" providerId="AD" clId="Web-{1F67E6C7-FF5C-284E-3C97-8EAE20020DA8}" dt="2023-11-26T13:01:23.825" v="109" actId="20577"/>
          <ac:spMkLst>
            <pc:docMk/>
            <pc:sldMk cId="3777473926" sldId="271"/>
            <ac:spMk id="15" creationId="{8DAA1000-B23F-288B-ADA6-AF0EA79748F4}"/>
          </ac:spMkLst>
        </pc:spChg>
        <pc:spChg chg="add del">
          <ac:chgData name="Havlíčková Jitka" userId="S::jitka.havlickova@zsrakovskeho.cz::6b3a4e70-4236-4162-874f-688b39701c7f" providerId="AD" clId="Web-{1F67E6C7-FF5C-284E-3C97-8EAE20020DA8}" dt="2023-11-26T13:01:07.652" v="101"/>
          <ac:spMkLst>
            <pc:docMk/>
            <pc:sldMk cId="3777473926" sldId="271"/>
            <ac:spMk id="16" creationId="{16F27A4A-09AF-1149-DF33-2C9F451EB162}"/>
          </ac:spMkLst>
        </pc:spChg>
        <pc:spChg chg="add mod">
          <ac:chgData name="Havlíčková Jitka" userId="S::jitka.havlickova@zsrakovskeho.cz::6b3a4e70-4236-4162-874f-688b39701c7f" providerId="AD" clId="Web-{1F67E6C7-FF5C-284E-3C97-8EAE20020DA8}" dt="2023-11-26T13:02:22.892" v="123" actId="14100"/>
          <ac:spMkLst>
            <pc:docMk/>
            <pc:sldMk cId="3777473926" sldId="271"/>
            <ac:spMk id="18" creationId="{833A7216-0250-8F71-6844-AED514AD8104}"/>
          </ac:spMkLst>
        </pc:spChg>
        <pc:picChg chg="mod">
          <ac:chgData name="Havlíčková Jitka" userId="S::jitka.havlickova@zsrakovskeho.cz::6b3a4e70-4236-4162-874f-688b39701c7f" providerId="AD" clId="Web-{1F67E6C7-FF5C-284E-3C97-8EAE20020DA8}" dt="2023-11-26T12:58:12.496" v="69" actId="1076"/>
          <ac:picMkLst>
            <pc:docMk/>
            <pc:sldMk cId="3777473926" sldId="271"/>
            <ac:picMk id="2" creationId="{AA4820CA-45B5-8871-CF88-169E67D5C625}"/>
          </ac:picMkLst>
        </pc:picChg>
        <pc:picChg chg="add del">
          <ac:chgData name="Havlíčková Jitka" userId="S::jitka.havlickova@zsrakovskeho.cz::6b3a4e70-4236-4162-874f-688b39701c7f" providerId="AD" clId="Web-{1F67E6C7-FF5C-284E-3C97-8EAE20020DA8}" dt="2023-11-26T12:56:04.501" v="28"/>
          <ac:picMkLst>
            <pc:docMk/>
            <pc:sldMk cId="3777473926" sldId="271"/>
            <ac:picMk id="7" creationId="{D923FA8C-A824-8002-512D-F37D3EBBF8BA}"/>
          </ac:picMkLst>
        </pc:picChg>
        <pc:cxnChg chg="add mod">
          <ac:chgData name="Havlíčková Jitka" userId="S::jitka.havlickova@zsrakovskeho.cz::6b3a4e70-4236-4162-874f-688b39701c7f" providerId="AD" clId="Web-{1F67E6C7-FF5C-284E-3C97-8EAE20020DA8}" dt="2023-11-26T12:54:46.900" v="17" actId="14100"/>
          <ac:cxnSpMkLst>
            <pc:docMk/>
            <pc:sldMk cId="3777473926" sldId="271"/>
            <ac:cxnSpMk id="4" creationId="{047197B6-36A8-EEDE-5517-6955E091FE5B}"/>
          </ac:cxnSpMkLst>
        </pc:cxnChg>
        <pc:cxnChg chg="add mod">
          <ac:chgData name="Havlíčková Jitka" userId="S::jitka.havlickova@zsrakovskeho.cz::6b3a4e70-4236-4162-874f-688b39701c7f" providerId="AD" clId="Web-{1F67E6C7-FF5C-284E-3C97-8EAE20020DA8}" dt="2023-11-26T12:57:20.007" v="50" actId="14100"/>
          <ac:cxnSpMkLst>
            <pc:docMk/>
            <pc:sldMk cId="3777473926" sldId="271"/>
            <ac:cxnSpMk id="10" creationId="{907DA8B5-6947-354F-3970-FB2D078CE2D1}"/>
          </ac:cxnSpMkLst>
        </pc:cxnChg>
        <pc:cxnChg chg="add mod">
          <ac:chgData name="Havlíčková Jitka" userId="S::jitka.havlickova@zsrakovskeho.cz::6b3a4e70-4236-4162-874f-688b39701c7f" providerId="AD" clId="Web-{1F67E6C7-FF5C-284E-3C97-8EAE20020DA8}" dt="2023-11-26T12:59:38.503" v="85"/>
          <ac:cxnSpMkLst>
            <pc:docMk/>
            <pc:sldMk cId="3777473926" sldId="271"/>
            <ac:cxnSpMk id="13" creationId="{6566A98B-49F5-2487-F3D0-C20CD33330BD}"/>
          </ac:cxnSpMkLst>
        </pc:cxnChg>
        <pc:cxnChg chg="add mod">
          <ac:chgData name="Havlíčková Jitka" userId="S::jitka.havlickova@zsrakovskeho.cz::6b3a4e70-4236-4162-874f-688b39701c7f" providerId="AD" clId="Web-{1F67E6C7-FF5C-284E-3C97-8EAE20020DA8}" dt="2023-11-26T13:00:09.412" v="91"/>
          <ac:cxnSpMkLst>
            <pc:docMk/>
            <pc:sldMk cId="3777473926" sldId="271"/>
            <ac:cxnSpMk id="14" creationId="{93E06934-AA70-1A20-896E-F705FD1E09EE}"/>
          </ac:cxnSpMkLst>
        </pc:cxnChg>
        <pc:cxnChg chg="add mod">
          <ac:chgData name="Havlíčková Jitka" userId="S::jitka.havlickova@zsrakovskeho.cz::6b3a4e70-4236-4162-874f-688b39701c7f" providerId="AD" clId="Web-{1F67E6C7-FF5C-284E-3C97-8EAE20020DA8}" dt="2023-11-26T13:01:48.749" v="113"/>
          <ac:cxnSpMkLst>
            <pc:docMk/>
            <pc:sldMk cId="3777473926" sldId="271"/>
            <ac:cxnSpMk id="17" creationId="{A3F52F9C-6C8D-8C3E-40F6-C725402102E8}"/>
          </ac:cxnSpMkLst>
        </pc:cxnChg>
      </pc:sldChg>
      <pc:sldChg chg="addSp modSp new">
        <pc:chgData name="Havlíčková Jitka" userId="S::jitka.havlickova@zsrakovskeho.cz::6b3a4e70-4236-4162-874f-688b39701c7f" providerId="AD" clId="Web-{1F67E6C7-FF5C-284E-3C97-8EAE20020DA8}" dt="2023-11-26T13:05:38.502" v="172"/>
        <pc:sldMkLst>
          <pc:docMk/>
          <pc:sldMk cId="108868283" sldId="272"/>
        </pc:sldMkLst>
        <pc:spChg chg="add mod">
          <ac:chgData name="Havlíčková Jitka" userId="S::jitka.havlickova@zsrakovskeho.cz::6b3a4e70-4236-4162-874f-688b39701c7f" providerId="AD" clId="Web-{1F67E6C7-FF5C-284E-3C97-8EAE20020DA8}" dt="2023-11-26T13:05:16.532" v="167"/>
          <ac:spMkLst>
            <pc:docMk/>
            <pc:sldMk cId="108868283" sldId="272"/>
            <ac:spMk id="3" creationId="{35004DE5-2817-D00F-7165-E717C3420A26}"/>
          </ac:spMkLst>
        </pc:spChg>
        <pc:picChg chg="add mod">
          <ac:chgData name="Havlíčková Jitka" userId="S::jitka.havlickova@zsrakovskeho.cz::6b3a4e70-4236-4162-874f-688b39701c7f" providerId="AD" clId="Web-{1F67E6C7-FF5C-284E-3C97-8EAE20020DA8}" dt="2023-11-26T13:03:15.443" v="128" actId="14100"/>
          <ac:picMkLst>
            <pc:docMk/>
            <pc:sldMk cId="108868283" sldId="272"/>
            <ac:picMk id="2" creationId="{746BB317-BA10-8CDD-EE09-4DFE80FD4FE1}"/>
          </ac:picMkLst>
        </pc:picChg>
        <pc:cxnChg chg="add mod">
          <ac:chgData name="Havlíčková Jitka" userId="S::jitka.havlickova@zsrakovskeho.cz::6b3a4e70-4236-4162-874f-688b39701c7f" providerId="AD" clId="Web-{1F67E6C7-FF5C-284E-3C97-8EAE20020DA8}" dt="2023-11-26T13:05:38.502" v="172"/>
          <ac:cxnSpMkLst>
            <pc:docMk/>
            <pc:sldMk cId="108868283" sldId="272"/>
            <ac:cxnSpMk id="4" creationId="{B70ACEEC-FC84-961D-3EFA-EAD32F24CF43}"/>
          </ac:cxnSpMkLst>
        </pc:cxnChg>
      </pc:sldChg>
    </pc:docChg>
  </pc:docChgLst>
  <pc:docChgLst>
    <pc:chgData name="Havlíčková Jitka" userId="S::jitka.havlickova@zsrakovskeho.cz::6b3a4e70-4236-4162-874f-688b39701c7f" providerId="AD" clId="Web-{5B9605A1-3E8A-01A7-0F94-3D2CE91EB85A}"/>
    <pc:docChg chg="addSld modSld">
      <pc:chgData name="Havlíčková Jitka" userId="S::jitka.havlickova@zsrakovskeho.cz::6b3a4e70-4236-4162-874f-688b39701c7f" providerId="AD" clId="Web-{5B9605A1-3E8A-01A7-0F94-3D2CE91EB85A}" dt="2023-11-22T10:22:41.730" v="63" actId="20577"/>
      <pc:docMkLst>
        <pc:docMk/>
      </pc:docMkLst>
      <pc:sldChg chg="modSp">
        <pc:chgData name="Havlíčková Jitka" userId="S::jitka.havlickova@zsrakovskeho.cz::6b3a4e70-4236-4162-874f-688b39701c7f" providerId="AD" clId="Web-{5B9605A1-3E8A-01A7-0F94-3D2CE91EB85A}" dt="2023-11-22T10:20:53.366" v="20" actId="20577"/>
        <pc:sldMkLst>
          <pc:docMk/>
          <pc:sldMk cId="487719025" sldId="257"/>
        </pc:sldMkLst>
        <pc:spChg chg="mod">
          <ac:chgData name="Havlíčková Jitka" userId="S::jitka.havlickova@zsrakovskeho.cz::6b3a4e70-4236-4162-874f-688b39701c7f" providerId="AD" clId="Web-{5B9605A1-3E8A-01A7-0F94-3D2CE91EB85A}" dt="2023-11-22T10:20:53.366" v="20" actId="20577"/>
          <ac:spMkLst>
            <pc:docMk/>
            <pc:sldMk cId="487719025" sldId="257"/>
            <ac:spMk id="2" creationId="{C199FC92-F9AF-0FE3-88EC-367D5E505674}"/>
          </ac:spMkLst>
        </pc:spChg>
      </pc:sldChg>
      <pc:sldChg chg="modSp">
        <pc:chgData name="Havlíčková Jitka" userId="S::jitka.havlickova@zsrakovskeho.cz::6b3a4e70-4236-4162-874f-688b39701c7f" providerId="AD" clId="Web-{5B9605A1-3E8A-01A7-0F94-3D2CE91EB85A}" dt="2023-11-22T10:22:41.730" v="63" actId="20577"/>
        <pc:sldMkLst>
          <pc:docMk/>
          <pc:sldMk cId="2415251170" sldId="265"/>
        </pc:sldMkLst>
        <pc:spChg chg="mod">
          <ac:chgData name="Havlíčková Jitka" userId="S::jitka.havlickova@zsrakovskeho.cz::6b3a4e70-4236-4162-874f-688b39701c7f" providerId="AD" clId="Web-{5B9605A1-3E8A-01A7-0F94-3D2CE91EB85A}" dt="2023-11-22T10:22:41.730" v="63" actId="20577"/>
          <ac:spMkLst>
            <pc:docMk/>
            <pc:sldMk cId="2415251170" sldId="265"/>
            <ac:spMk id="3" creationId="{6408DEFA-23FC-34DA-2757-45F99D4E7D21}"/>
          </ac:spMkLst>
        </pc:spChg>
      </pc:sldChg>
      <pc:sldChg chg="addSp delSp modSp new">
        <pc:chgData name="Havlíčková Jitka" userId="S::jitka.havlickova@zsrakovskeho.cz::6b3a4e70-4236-4162-874f-688b39701c7f" providerId="AD" clId="Web-{5B9605A1-3E8A-01A7-0F94-3D2CE91EB85A}" dt="2023-11-22T10:15:18.711" v="5" actId="14100"/>
        <pc:sldMkLst>
          <pc:docMk/>
          <pc:sldMk cId="2666562739" sldId="266"/>
        </pc:sldMkLst>
        <pc:spChg chg="del">
          <ac:chgData name="Havlíčková Jitka" userId="S::jitka.havlickova@zsrakovskeho.cz::6b3a4e70-4236-4162-874f-688b39701c7f" providerId="AD" clId="Web-{5B9605A1-3E8A-01A7-0F94-3D2CE91EB85A}" dt="2023-11-22T10:15:05.492" v="1"/>
          <ac:spMkLst>
            <pc:docMk/>
            <pc:sldMk cId="2666562739" sldId="266"/>
            <ac:spMk id="3" creationId="{599C1A6F-D0ED-E1C4-67A4-E1AF18839FC7}"/>
          </ac:spMkLst>
        </pc:spChg>
        <pc:picChg chg="add mod ord">
          <ac:chgData name="Havlíčková Jitka" userId="S::jitka.havlickova@zsrakovskeho.cz::6b3a4e70-4236-4162-874f-688b39701c7f" providerId="AD" clId="Web-{5B9605A1-3E8A-01A7-0F94-3D2CE91EB85A}" dt="2023-11-22T10:15:18.711" v="5" actId="14100"/>
          <ac:picMkLst>
            <pc:docMk/>
            <pc:sldMk cId="2666562739" sldId="266"/>
            <ac:picMk id="4" creationId="{F4879D5A-34D0-289E-AEEE-0B0305E469E8}"/>
          </ac:picMkLst>
        </pc:picChg>
      </pc:sldChg>
    </pc:docChg>
  </pc:docChgLst>
  <pc:docChgLst>
    <pc:chgData name="Havlíčková Jitka" userId="S::jitka.havlickova@zsrakovskeho.cz::6b3a4e70-4236-4162-874f-688b39701c7f" providerId="AD" clId="Web-{EBA7FAA4-F7E4-EFA6-0CA2-3095826D1A0C}"/>
    <pc:docChg chg="addSld delSld modSld sldOrd">
      <pc:chgData name="Havlíčková Jitka" userId="S::jitka.havlickova@zsrakovskeho.cz::6b3a4e70-4236-4162-874f-688b39701c7f" providerId="AD" clId="Web-{EBA7FAA4-F7E4-EFA6-0CA2-3095826D1A0C}" dt="2023-11-22T14:17:31.633" v="31"/>
      <pc:docMkLst>
        <pc:docMk/>
      </pc:docMkLst>
      <pc:sldChg chg="addSp delSp modSp new del ord">
        <pc:chgData name="Havlíčková Jitka" userId="S::jitka.havlickova@zsrakovskeho.cz::6b3a4e70-4236-4162-874f-688b39701c7f" providerId="AD" clId="Web-{EBA7FAA4-F7E4-EFA6-0CA2-3095826D1A0C}" dt="2023-11-22T14:17:29.774" v="30"/>
        <pc:sldMkLst>
          <pc:docMk/>
          <pc:sldMk cId="263437442" sldId="267"/>
        </pc:sldMkLst>
        <pc:picChg chg="add mod">
          <ac:chgData name="Havlíčková Jitka" userId="S::jitka.havlickova@zsrakovskeho.cz::6b3a4e70-4236-4162-874f-688b39701c7f" providerId="AD" clId="Web-{EBA7FAA4-F7E4-EFA6-0CA2-3095826D1A0C}" dt="2023-11-22T14:05:41.032" v="5" actId="14100"/>
          <ac:picMkLst>
            <pc:docMk/>
            <pc:sldMk cId="263437442" sldId="267"/>
            <ac:picMk id="2" creationId="{BFC75815-450E-8361-0B69-D55DC1312A6F}"/>
          </ac:picMkLst>
        </pc:picChg>
        <pc:picChg chg="add del mod">
          <ac:chgData name="Havlíčková Jitka" userId="S::jitka.havlickova@zsrakovskeho.cz::6b3a4e70-4236-4162-874f-688b39701c7f" providerId="AD" clId="Web-{EBA7FAA4-F7E4-EFA6-0CA2-3095826D1A0C}" dt="2023-11-22T14:07:07.723" v="7"/>
          <ac:picMkLst>
            <pc:docMk/>
            <pc:sldMk cId="263437442" sldId="267"/>
            <ac:picMk id="3" creationId="{A383B376-73E1-0EA4-3CED-CD12BE46A053}"/>
          </ac:picMkLst>
        </pc:picChg>
        <pc:picChg chg="add del mod">
          <ac:chgData name="Havlíčková Jitka" userId="S::jitka.havlickova@zsrakovskeho.cz::6b3a4e70-4236-4162-874f-688b39701c7f" providerId="AD" clId="Web-{EBA7FAA4-F7E4-EFA6-0CA2-3095826D1A0C}" dt="2023-11-22T14:09:59.681" v="15"/>
          <ac:picMkLst>
            <pc:docMk/>
            <pc:sldMk cId="263437442" sldId="267"/>
            <ac:picMk id="4" creationId="{48D7D32D-ED2C-1CD9-3E73-F99314F09043}"/>
          </ac:picMkLst>
        </pc:picChg>
      </pc:sldChg>
      <pc:sldChg chg="addSp new del">
        <pc:chgData name="Havlíčková Jitka" userId="S::jitka.havlickova@zsrakovskeho.cz::6b3a4e70-4236-4162-874f-688b39701c7f" providerId="AD" clId="Web-{EBA7FAA4-F7E4-EFA6-0CA2-3095826D1A0C}" dt="2023-11-22T14:17:26.164" v="29"/>
        <pc:sldMkLst>
          <pc:docMk/>
          <pc:sldMk cId="3859794105" sldId="268"/>
        </pc:sldMkLst>
        <pc:picChg chg="add">
          <ac:chgData name="Havlíčková Jitka" userId="S::jitka.havlickova@zsrakovskeho.cz::6b3a4e70-4236-4162-874f-688b39701c7f" providerId="AD" clId="Web-{EBA7FAA4-F7E4-EFA6-0CA2-3095826D1A0C}" dt="2023-11-22T14:09:55.712" v="14"/>
          <ac:picMkLst>
            <pc:docMk/>
            <pc:sldMk cId="3859794105" sldId="268"/>
            <ac:picMk id="3" creationId="{322F76CC-5275-938F-393F-48209ACCEB5A}"/>
          </ac:picMkLst>
        </pc:picChg>
      </pc:sldChg>
      <pc:sldChg chg="new del">
        <pc:chgData name="Havlíčková Jitka" userId="S::jitka.havlickova@zsrakovskeho.cz::6b3a4e70-4236-4162-874f-688b39701c7f" providerId="AD" clId="Web-{EBA7FAA4-F7E4-EFA6-0CA2-3095826D1A0C}" dt="2023-11-22T14:12:11.717" v="18"/>
        <pc:sldMkLst>
          <pc:docMk/>
          <pc:sldMk cId="1134614647" sldId="269"/>
        </pc:sldMkLst>
      </pc:sldChg>
      <pc:sldChg chg="addSp modSp new del">
        <pc:chgData name="Havlíčková Jitka" userId="S::jitka.havlickova@zsrakovskeho.cz::6b3a4e70-4236-4162-874f-688b39701c7f" providerId="AD" clId="Web-{EBA7FAA4-F7E4-EFA6-0CA2-3095826D1A0C}" dt="2023-11-22T14:17:31.633" v="31"/>
        <pc:sldMkLst>
          <pc:docMk/>
          <pc:sldMk cId="1252458374" sldId="270"/>
        </pc:sldMkLst>
        <pc:picChg chg="add mod">
          <ac:chgData name="Havlíčková Jitka" userId="S::jitka.havlickova@zsrakovskeho.cz::6b3a4e70-4236-4162-874f-688b39701c7f" providerId="AD" clId="Web-{EBA7FAA4-F7E4-EFA6-0CA2-3095826D1A0C}" dt="2023-11-22T14:12:34.952" v="23" actId="1076"/>
          <ac:picMkLst>
            <pc:docMk/>
            <pc:sldMk cId="1252458374" sldId="270"/>
            <ac:picMk id="2" creationId="{7F5216DB-2DD2-8580-4E22-CB990937A170}"/>
          </ac:picMkLst>
        </pc:picChg>
      </pc:sldChg>
      <pc:sldChg chg="addSp modSp new">
        <pc:chgData name="Havlíčková Jitka" userId="S::jitka.havlickova@zsrakovskeho.cz::6b3a4e70-4236-4162-874f-688b39701c7f" providerId="AD" clId="Web-{EBA7FAA4-F7E4-EFA6-0CA2-3095826D1A0C}" dt="2023-11-22T14:17:20.352" v="28" actId="1076"/>
        <pc:sldMkLst>
          <pc:docMk/>
          <pc:sldMk cId="3777473926" sldId="271"/>
        </pc:sldMkLst>
        <pc:picChg chg="add mod">
          <ac:chgData name="Havlíčková Jitka" userId="S::jitka.havlickova@zsrakovskeho.cz::6b3a4e70-4236-4162-874f-688b39701c7f" providerId="AD" clId="Web-{EBA7FAA4-F7E4-EFA6-0CA2-3095826D1A0C}" dt="2023-11-22T14:17:20.352" v="28" actId="1076"/>
          <ac:picMkLst>
            <pc:docMk/>
            <pc:sldMk cId="3777473926" sldId="271"/>
            <ac:picMk id="2" creationId="{AA4820CA-45B5-8871-CF88-169E67D5C6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uasvp.cz/index.php/kontakty2/ambulantni-oddeleni-svp-praha-12" TargetMode="External"/><Relationship Id="rId2" Type="http://schemas.openxmlformats.org/officeDocument/2006/relationships/hyperlink" Target="https://www.proximasocial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tekrize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.permiakova@zsrakovskeho.cz" TargetMode="External"/><Relationship Id="rId2" Type="http://schemas.openxmlformats.org/officeDocument/2006/relationships/hyperlink" Target="mailto:veronika.kasparova@zsrakovskeho.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laonline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18FDF-A8D1-E7B5-193E-88D79AE45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9039086" cy="2992350"/>
          </a:xfrm>
        </p:spPr>
        <p:txBody>
          <a:bodyPr>
            <a:normAutofit fontScale="90000"/>
          </a:bodyPr>
          <a:lstStyle/>
          <a:p>
            <a:r>
              <a:rPr lang="cs-CZ" sz="4900" dirty="0"/>
              <a:t>Schůzka s rodiči ukrajinských žáků </a:t>
            </a:r>
            <a:br>
              <a:rPr lang="cs-CZ" sz="4900" dirty="0"/>
            </a:br>
            <a:r>
              <a:rPr lang="cs-CZ" sz="4900" dirty="0"/>
              <a:t>22. 11. 2023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D9E10B-9CA5-BA3C-16B7-0259C88F4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737" y="770562"/>
            <a:ext cx="6753137" cy="2658437"/>
          </a:xfrm>
        </p:spPr>
        <p:txBody>
          <a:bodyPr>
            <a:normAutofit/>
          </a:bodyPr>
          <a:lstStyle/>
          <a:p>
            <a:pPr lvl="1" algn="l"/>
            <a:r>
              <a:rPr lang="cs-CZ" sz="4800" dirty="0"/>
              <a:t>Podpora žáků s OMJ</a:t>
            </a:r>
          </a:p>
          <a:p>
            <a:pPr lvl="1" algn="l"/>
            <a:r>
              <a:rPr lang="cs-CZ" sz="2800" dirty="0">
                <a:solidFill>
                  <a:schemeClr val="accent1"/>
                </a:solidFill>
              </a:rPr>
              <a:t>ZŠ RAKOVSKÉHO </a:t>
            </a:r>
          </a:p>
        </p:txBody>
      </p:sp>
    </p:spTree>
    <p:extLst>
      <p:ext uri="{BB962C8B-B14F-4D97-AF65-F5344CB8AC3E}">
        <p14:creationId xmlns:p14="http://schemas.microsoft.com/office/powerpoint/2010/main" val="384002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59477-F529-A030-C2CB-889B8319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Pomoc rodinám s dětmi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B6D51-5D56-BADC-3E93-BA0F5270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4170" indent="-337820"/>
            <a:r>
              <a:rPr lang="cs-CZ" dirty="0">
                <a:cs typeface="Arial"/>
              </a:rPr>
              <a:t>V okolí školy:</a:t>
            </a:r>
          </a:p>
          <a:p>
            <a:pPr marL="344170" indent="-337820"/>
            <a:r>
              <a:rPr lang="cs-CZ" dirty="0">
                <a:cs typeface="Arial"/>
              </a:rPr>
              <a:t>Proxima </a:t>
            </a:r>
            <a:r>
              <a:rPr lang="cs-CZ" dirty="0" err="1">
                <a:cs typeface="Arial"/>
              </a:rPr>
              <a:t>sociale</a:t>
            </a:r>
            <a:r>
              <a:rPr lang="cs-CZ" dirty="0">
                <a:cs typeface="Arial"/>
              </a:rPr>
              <a:t> – služby pro rodiny s dětmi (pomoc se školní přípravou v Nízkoprahovém klubu Krok) </a:t>
            </a:r>
            <a:r>
              <a:rPr lang="cs-CZ" dirty="0">
                <a:cs typeface="Arial"/>
                <a:hlinkClick r:id="rId2"/>
              </a:rPr>
              <a:t>https://www.proximasociale.cz/</a:t>
            </a:r>
            <a:endParaRPr lang="cs-CZ"/>
          </a:p>
          <a:p>
            <a:pPr marL="344170" indent="-337820"/>
            <a:r>
              <a:rPr lang="cs-CZ" dirty="0">
                <a:cs typeface="Arial"/>
              </a:rPr>
              <a:t>Středisko výchovné péče </a:t>
            </a:r>
            <a:r>
              <a:rPr lang="cs-CZ" dirty="0">
                <a:cs typeface="Arial"/>
                <a:hlinkClick r:id="rId3"/>
              </a:rPr>
              <a:t>http://duasvp.cz/index.php/kontakty2/ambulantni-oddeleni-svp-praha-12</a:t>
            </a:r>
            <a:endParaRPr lang="cs-CZ"/>
          </a:p>
          <a:p>
            <a:pPr marL="344170" indent="-337820"/>
            <a:r>
              <a:rPr lang="cs-CZ" dirty="0">
                <a:cs typeface="Arial"/>
              </a:rPr>
              <a:t>Dětské krizové centrum</a:t>
            </a:r>
            <a:endParaRPr lang="cs-CZ" dirty="0"/>
          </a:p>
          <a:p>
            <a:pPr marL="344170" indent="-337820"/>
            <a:r>
              <a:rPr lang="cs-CZ" dirty="0">
                <a:cs typeface="Arial"/>
                <a:hlinkClick r:id="rId4"/>
              </a:rPr>
              <a:t>https://www.ditekrize.cz/</a:t>
            </a:r>
            <a:endParaRPr lang="cs-CZ"/>
          </a:p>
          <a:p>
            <a:pPr marL="344170" indent="-337820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50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3377-77F4-5D5A-FB01-BBCB8522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Kontakty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DEFA-23FC-34DA-2757-45F99D4E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193525"/>
            <a:ext cx="7796540" cy="4856419"/>
          </a:xfrm>
        </p:spPr>
        <p:txBody>
          <a:bodyPr/>
          <a:lstStyle/>
          <a:p>
            <a:pPr marL="344170" indent="-337820"/>
            <a:r>
              <a:rPr lang="cs-CZ" dirty="0">
                <a:cs typeface="Arial"/>
              </a:rPr>
              <a:t>Sociální pedagog – Veronika Kašparová – </a:t>
            </a:r>
            <a:r>
              <a:rPr lang="cs-CZ" dirty="0">
                <a:cs typeface="Arial"/>
                <a:hlinkClick r:id="rId2"/>
              </a:rPr>
              <a:t>veronika.kasparova@zsrakovskeho.cz</a:t>
            </a:r>
            <a:endParaRPr lang="cs-CZ">
              <a:cs typeface="Arial" panose="020B0604020202020204"/>
            </a:endParaRPr>
          </a:p>
          <a:p>
            <a:pPr marL="344170" indent="-337820"/>
            <a:r>
              <a:rPr lang="cs-CZ" dirty="0">
                <a:cs typeface="Arial" panose="020B0604020202020204"/>
              </a:rPr>
              <a:t>Asistentka ukrajinských žáků, komunikace v ukrajinském jazyce – Irina </a:t>
            </a:r>
            <a:r>
              <a:rPr lang="cs-CZ" dirty="0" err="1">
                <a:cs typeface="Arial"/>
              </a:rPr>
              <a:t>Permiaková</a:t>
            </a:r>
            <a:r>
              <a:rPr lang="cs-CZ" dirty="0">
                <a:cs typeface="Arial"/>
              </a:rPr>
              <a:t> – </a:t>
            </a:r>
            <a:r>
              <a:rPr lang="cs-CZ" dirty="0">
                <a:cs typeface="Arial"/>
                <a:hlinkClick r:id="rId3"/>
              </a:rPr>
              <a:t>irina.permiakova@zsrakovskeho.cz</a:t>
            </a:r>
            <a:r>
              <a:rPr lang="cs-CZ" dirty="0">
                <a:cs typeface="Arial"/>
              </a:rPr>
              <a:t> </a:t>
            </a:r>
            <a:endParaRPr lang="cs-CZ"/>
          </a:p>
          <a:p>
            <a:pPr marL="344170" indent="-337820"/>
            <a:r>
              <a:rPr lang="cs-CZ" dirty="0">
                <a:cs typeface="Arial"/>
              </a:rPr>
              <a:t>Koordinátor pro žáky s OMJ: Petra </a:t>
            </a:r>
            <a:r>
              <a:rPr lang="cs-CZ" dirty="0" err="1">
                <a:cs typeface="Arial"/>
              </a:rPr>
              <a:t>Poustecká</a:t>
            </a:r>
            <a:r>
              <a:rPr lang="cs-CZ" dirty="0">
                <a:cs typeface="Arial"/>
              </a:rPr>
              <a:t> - </a:t>
            </a:r>
            <a:r>
              <a:rPr lang="cs-CZ" dirty="0" err="1">
                <a:cs typeface="Arial"/>
              </a:rPr>
              <a:t>petra.poustecka</a:t>
            </a:r>
            <a:r>
              <a:rPr lang="cs-CZ" dirty="0">
                <a:cs typeface="Arial"/>
                <a:hlinkClick r:id="rId3"/>
              </a:rPr>
              <a:t>@zsrakovskeho.cz</a:t>
            </a:r>
            <a:r>
              <a:rPr lang="cs-CZ" dirty="0">
                <a:cs typeface="Arial"/>
              </a:rPr>
              <a:t> </a:t>
            </a:r>
          </a:p>
          <a:p>
            <a:pPr marL="344170" indent="-337820"/>
            <a:r>
              <a:rPr lang="cs-CZ" dirty="0">
                <a:cs typeface="Arial"/>
              </a:rPr>
              <a:t>Metodik prevence – Jitka Havlíčková - </a:t>
            </a:r>
            <a:r>
              <a:rPr lang="cs-CZ">
                <a:cs typeface="Arial"/>
              </a:rPr>
              <a:t>jitka.havlickova</a:t>
            </a:r>
            <a:r>
              <a:rPr lang="cs-CZ">
                <a:cs typeface="Arial"/>
                <a:hlinkClick r:id="rId3"/>
              </a:rPr>
              <a:t>@zsrakovskeho.cz</a:t>
            </a:r>
            <a:r>
              <a:rPr lang="cs-CZ"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525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elektronika, počítač, snímek obrazovky&#10;&#10;Popis se vygeneroval automaticky.">
            <a:extLst>
              <a:ext uri="{FF2B5EF4-FFF2-40B4-BE49-F238E27FC236}">
                <a16:creationId xmlns:a16="http://schemas.microsoft.com/office/drawing/2014/main" id="{746BB317-BA10-8CDD-EE09-4DFE80FD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78" y="203875"/>
            <a:ext cx="9431866" cy="643143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004DE5-2817-D00F-7165-E717C3420A26}"/>
              </a:ext>
            </a:extLst>
          </p:cNvPr>
          <p:cNvSpPr/>
          <p:nvPr/>
        </p:nvSpPr>
        <p:spPr>
          <a:xfrm>
            <a:off x="5862437" y="2905266"/>
            <a:ext cx="2935110" cy="912518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cs typeface="Arial"/>
              </a:rPr>
              <a:t>informace pro žáky i rodiče s odlišným mateřským jazykem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B70ACEEC-FC84-961D-3EFA-EAD32F24CF43}"/>
              </a:ext>
            </a:extLst>
          </p:cNvPr>
          <p:cNvCxnSpPr/>
          <p:nvPr/>
        </p:nvCxnSpPr>
        <p:spPr>
          <a:xfrm>
            <a:off x="5270939" y="2130971"/>
            <a:ext cx="1177157" cy="80053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9FC92-F9AF-0FE3-88EC-367D5E50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WordVisi_MSFontService"/>
              </a:rPr>
              <a:t>Výuka žáků s odlišným mateřským jazykem</a:t>
            </a:r>
            <a:r>
              <a:rPr lang="cs-CZ" b="1" dirty="0">
                <a:latin typeface="WordVisi_MSFontService"/>
              </a:rPr>
              <a:t> (OMJ)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0C713-7A9C-91D5-B272-51A99283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1366463"/>
            <a:ext cx="9419433" cy="468348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Calibri" panose="020F0502020204030204" pitchFamily="34" charset="0"/>
              </a:rPr>
              <a:t>Podpora pro žáky s OMJ ve výuce (UK asistenti, podpora vyučujících, didaktické pomůcky, tablety, ...atd.), plnění zadaných úkolů, plnění doplňkových úkolů 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Calibri" panose="020F0502020204030204" pitchFamily="34" charset="0"/>
              </a:rPr>
              <a:t>Hodnocení žáků - zohlednění nedostatečné znalosti vyučujícího jazyka 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Calibri" panose="020F0502020204030204" pitchFamily="34" charset="0"/>
              </a:rPr>
              <a:t>Odpolední kurzy organizované školou (rozdělení žáků dle úrovně a věku)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Calibri" panose="020F0502020204030204" pitchFamily="34" charset="0"/>
              </a:rPr>
              <a:t>Podpora rodičů - partner školy 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Calibri" panose="020F0502020204030204" pitchFamily="34" charset="0"/>
              </a:rPr>
              <a:t>Začlenění žáka do kolektivu třídy - podpora komunikace v ČJ 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Calibri" panose="020F0502020204030204" pitchFamily="34" charset="0"/>
              </a:rPr>
              <a:t>Odpolední kroužky ve škole 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71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ŠKOLNÍ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výuka začíná v 8:OO hodin</a:t>
            </a:r>
          </a:p>
          <a:p>
            <a:r>
              <a:rPr lang="cs-CZ" sz="2400" dirty="0"/>
              <a:t>žáci ve třídě nejpozději v 7:55 hodin</a:t>
            </a:r>
          </a:p>
          <a:p>
            <a:r>
              <a:rPr lang="cs-CZ" sz="2400" dirty="0"/>
              <a:t>pokud žák přijde pozdě na vyučování, rodič musí pozdní příchod omluvit písemně do papírové žákovské knížky</a:t>
            </a:r>
          </a:p>
          <a:p>
            <a:r>
              <a:rPr lang="cs-CZ" sz="2400" dirty="0"/>
              <a:t>mobilní telefon je v průběhu vyučování (včetně přestávek) vypnutý</a:t>
            </a:r>
          </a:p>
        </p:txBody>
      </p:sp>
    </p:spTree>
    <p:extLst>
      <p:ext uri="{BB962C8B-B14F-4D97-AF65-F5344CB8AC3E}">
        <p14:creationId xmlns:p14="http://schemas.microsoft.com/office/powerpoint/2010/main" val="45338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ŠKOLNÍ ŘÁD</a:t>
            </a:r>
            <a:br>
              <a:rPr lang="cs-CZ" sz="4000" dirty="0"/>
            </a:br>
            <a:r>
              <a:rPr lang="cs-CZ" sz="4000" dirty="0"/>
              <a:t>omluvenky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/>
              <a:t>rodiče omlouvají nepřítomnost svého dítěte písemně do papírové žákovské knížky (rodiče uvedou datum nepřítomnosti a důvod, např. nemoc, nevolnost, rodinné důvody)</a:t>
            </a:r>
          </a:p>
          <a:p>
            <a:r>
              <a:rPr lang="cs-CZ" dirty="0"/>
              <a:t>do 3 dnů od nepřítomnosti žáka ve škole musí rodič emailem informovat třídního učitele o absenci žáka (v případě delší nemoci)</a:t>
            </a:r>
          </a:p>
          <a:p>
            <a:r>
              <a:rPr lang="cs-CZ" dirty="0"/>
              <a:t>odchod žáka ze školy v průběhu vyučování (např. z důvodu návštěvy lékaře)</a:t>
            </a:r>
          </a:p>
          <a:p>
            <a:pPr lvl="1"/>
            <a:r>
              <a:rPr lang="cs-CZ" dirty="0"/>
              <a:t>na základě písemné žádosti rodiče uvolní třídní učitel žáka z vyučování </a:t>
            </a:r>
          </a:p>
        </p:txBody>
      </p:sp>
    </p:spTree>
    <p:extLst>
      <p:ext uri="{BB962C8B-B14F-4D97-AF65-F5344CB8AC3E}">
        <p14:creationId xmlns:p14="http://schemas.microsoft.com/office/powerpoint/2010/main" val="57640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7029" y="-1039211"/>
            <a:ext cx="6089590" cy="8887967"/>
          </a:xfrm>
        </p:spPr>
      </p:pic>
      <p:sp>
        <p:nvSpPr>
          <p:cNvPr id="5" name="TextovéPole 4"/>
          <p:cNvSpPr txBox="1"/>
          <p:nvPr/>
        </p:nvSpPr>
        <p:spPr>
          <a:xfrm>
            <a:off x="1030972" y="3194149"/>
            <a:ext cx="28392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datum nepřítomnosti žáka</a:t>
            </a:r>
          </a:p>
          <a:p>
            <a:r>
              <a:rPr lang="cs-CZ" dirty="0">
                <a:solidFill>
                  <a:schemeClr val="bg1"/>
                </a:solidFill>
              </a:rPr>
              <a:t>např. 20.-24.11.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2450591" y="2633472"/>
            <a:ext cx="329185" cy="560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195052" y="4346293"/>
            <a:ext cx="227498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důvod nepřítomnosti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Nemoc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Návštěva lékaře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Nevolnost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Rodinné důvody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3870211" y="2633472"/>
            <a:ext cx="1055357" cy="17128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023852" y="3360370"/>
            <a:ext cx="15568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podpis rodiče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4706112" y="2633472"/>
            <a:ext cx="877824" cy="726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035532" y="2590644"/>
            <a:ext cx="2634054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písemná žádost rodiče </a:t>
            </a:r>
          </a:p>
          <a:p>
            <a:r>
              <a:rPr lang="cs-CZ" dirty="0">
                <a:solidFill>
                  <a:schemeClr val="bg1"/>
                </a:solidFill>
              </a:rPr>
              <a:t>o uvolnění žáka z výuky</a:t>
            </a:r>
          </a:p>
        </p:txBody>
      </p:sp>
      <p:sp>
        <p:nvSpPr>
          <p:cNvPr id="19" name="Ovál 18"/>
          <p:cNvSpPr/>
          <p:nvPr/>
        </p:nvSpPr>
        <p:spPr>
          <a:xfrm>
            <a:off x="1853184" y="1438656"/>
            <a:ext cx="4376927" cy="7924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6120384" y="1987296"/>
            <a:ext cx="1633728" cy="6033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ONLINE</a:t>
            </a:r>
            <a:br>
              <a:rPr lang="cs-CZ" dirty="0"/>
            </a:br>
            <a:r>
              <a:rPr lang="cs-CZ" sz="2800" dirty="0"/>
              <a:t>elektronická žákovská knížka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hlinkClick r:id="rId2"/>
              </a:rPr>
              <a:t>www.skolaonline.cz</a:t>
            </a:r>
            <a:r>
              <a:rPr lang="cs-CZ" dirty="0"/>
              <a:t> (i mobilní aplikace)</a:t>
            </a:r>
          </a:p>
          <a:p>
            <a:r>
              <a:rPr lang="cs-CZ" dirty="0"/>
              <a:t>rodiče obdrželi přihlašovací údaje od třídního učitele</a:t>
            </a:r>
          </a:p>
          <a:p>
            <a:r>
              <a:rPr lang="cs-CZ" dirty="0"/>
              <a:t>žáci mají vlastní přihlašovací údaje</a:t>
            </a:r>
          </a:p>
          <a:p>
            <a:r>
              <a:rPr lang="cs-CZ" dirty="0"/>
              <a:t>informace o prospěchu (známky 1-5) a chování žáka (pochvaly a poznámky)</a:t>
            </a:r>
          </a:p>
        </p:txBody>
      </p:sp>
    </p:spTree>
    <p:extLst>
      <p:ext uri="{BB962C8B-B14F-4D97-AF65-F5344CB8AC3E}">
        <p14:creationId xmlns:p14="http://schemas.microsoft.com/office/powerpoint/2010/main" val="29663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OnLine</a:t>
            </a:r>
            <a:br>
              <a:rPr lang="cs-CZ" dirty="0"/>
            </a:br>
            <a:r>
              <a:rPr lang="cs-CZ" sz="3600" dirty="0"/>
              <a:t>elektronická žákovská knížka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2011679"/>
            <a:ext cx="6703631" cy="462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27" y="2289999"/>
            <a:ext cx="3748479" cy="40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48" y="2011679"/>
            <a:ext cx="1188720" cy="12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5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software, Webová stránka&#10;&#10;Popis se vygeneroval automaticky.">
            <a:extLst>
              <a:ext uri="{FF2B5EF4-FFF2-40B4-BE49-F238E27FC236}">
                <a16:creationId xmlns:a16="http://schemas.microsoft.com/office/drawing/2014/main" id="{AA4820CA-45B5-8871-CF88-169E67D5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94" y="142963"/>
            <a:ext cx="9227388" cy="635641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36D55ACC-2536-1754-581E-48F3C4EBF788}"/>
              </a:ext>
            </a:extLst>
          </p:cNvPr>
          <p:cNvSpPr/>
          <p:nvPr/>
        </p:nvSpPr>
        <p:spPr>
          <a:xfrm>
            <a:off x="5001173" y="2688897"/>
            <a:ext cx="1777999" cy="9108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47197B6-36A8-EEDE-5517-6955E091FE5B}"/>
              </a:ext>
            </a:extLst>
          </p:cNvPr>
          <p:cNvCxnSpPr/>
          <p:nvPr/>
        </p:nvCxnSpPr>
        <p:spPr>
          <a:xfrm flipH="1" flipV="1">
            <a:off x="5922579" y="3588407"/>
            <a:ext cx="373117" cy="373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788FE280-A145-612D-0196-3B19DFDCDF22}"/>
              </a:ext>
            </a:extLst>
          </p:cNvPr>
          <p:cNvSpPr/>
          <p:nvPr/>
        </p:nvSpPr>
        <p:spPr>
          <a:xfrm>
            <a:off x="6279931" y="3687379"/>
            <a:ext cx="980964" cy="429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cs typeface="Arial"/>
              </a:rPr>
              <a:t>známky</a:t>
            </a: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350849E-2529-3247-675F-6AAD01286A60}"/>
              </a:ext>
            </a:extLst>
          </p:cNvPr>
          <p:cNvSpPr/>
          <p:nvPr/>
        </p:nvSpPr>
        <p:spPr>
          <a:xfrm>
            <a:off x="5001172" y="4598275"/>
            <a:ext cx="1777999" cy="5693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9511FB0-71F2-F44C-9BBC-569B897182FF}"/>
              </a:ext>
            </a:extLst>
          </p:cNvPr>
          <p:cNvSpPr/>
          <p:nvPr/>
        </p:nvSpPr>
        <p:spPr>
          <a:xfrm>
            <a:off x="6402551" y="5605516"/>
            <a:ext cx="2872826" cy="551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Arial"/>
              </a:rPr>
              <a:t>pochvaly a poznámky za nevhodné chování</a:t>
            </a:r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07DA8B5-6947-354F-3970-FB2D078CE2D1}"/>
              </a:ext>
            </a:extLst>
          </p:cNvPr>
          <p:cNvCxnSpPr/>
          <p:nvPr/>
        </p:nvCxnSpPr>
        <p:spPr>
          <a:xfrm flipH="1" flipV="1">
            <a:off x="6024399" y="5170434"/>
            <a:ext cx="819807" cy="41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BC60EEF-8FA2-9513-819E-5C3C11FF045D}"/>
              </a:ext>
            </a:extLst>
          </p:cNvPr>
          <p:cNvSpPr/>
          <p:nvPr/>
        </p:nvSpPr>
        <p:spPr>
          <a:xfrm>
            <a:off x="7444827" y="2215930"/>
            <a:ext cx="2347308" cy="472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Arial"/>
              </a:rPr>
              <a:t>aktuální rozvrh hodin</a:t>
            </a:r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CCACF46-F49E-C7A9-488E-6ECC7BF1756E}"/>
              </a:ext>
            </a:extLst>
          </p:cNvPr>
          <p:cNvSpPr/>
          <p:nvPr/>
        </p:nvSpPr>
        <p:spPr>
          <a:xfrm>
            <a:off x="2680138" y="1234965"/>
            <a:ext cx="3599791" cy="116489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566A98B-49F5-2487-F3D0-C20CD33330BD}"/>
              </a:ext>
            </a:extLst>
          </p:cNvPr>
          <p:cNvCxnSpPr/>
          <p:nvPr/>
        </p:nvCxnSpPr>
        <p:spPr>
          <a:xfrm flipH="1" flipV="1">
            <a:off x="6167274" y="2002550"/>
            <a:ext cx="1275254" cy="40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3E06934-AA70-1A20-896E-F705FD1E09EE}"/>
              </a:ext>
            </a:extLst>
          </p:cNvPr>
          <p:cNvCxnSpPr/>
          <p:nvPr/>
        </p:nvCxnSpPr>
        <p:spPr>
          <a:xfrm flipH="1" flipV="1">
            <a:off x="2062218" y="1427218"/>
            <a:ext cx="127875" cy="99497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8DAA1000-B23F-288B-ADA6-AF0EA79748F4}"/>
              </a:ext>
            </a:extLst>
          </p:cNvPr>
          <p:cNvSpPr/>
          <p:nvPr/>
        </p:nvSpPr>
        <p:spPr>
          <a:xfrm>
            <a:off x="1988207" y="2443654"/>
            <a:ext cx="910896" cy="910896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cs typeface="Arial"/>
              </a:rPr>
              <a:t>jméno žáka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A3F52F9C-6C8D-8C3E-40F6-C725402102E8}"/>
              </a:ext>
            </a:extLst>
          </p:cNvPr>
          <p:cNvCxnSpPr>
            <a:cxnSpLocks/>
          </p:cNvCxnSpPr>
          <p:nvPr/>
        </p:nvCxnSpPr>
        <p:spPr>
          <a:xfrm flipH="1" flipV="1">
            <a:off x="9445734" y="419976"/>
            <a:ext cx="355599" cy="36435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833A7216-0250-8F71-6844-AED514AD8104}"/>
              </a:ext>
            </a:extLst>
          </p:cNvPr>
          <p:cNvSpPr/>
          <p:nvPr/>
        </p:nvSpPr>
        <p:spPr>
          <a:xfrm>
            <a:off x="8460828" y="779515"/>
            <a:ext cx="2031998" cy="578069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cs typeface="Arial"/>
              </a:rPr>
              <a:t>jméno rodiče</a:t>
            </a:r>
          </a:p>
        </p:txBody>
      </p:sp>
    </p:spTree>
    <p:extLst>
      <p:ext uri="{BB962C8B-B14F-4D97-AF65-F5344CB8AC3E}">
        <p14:creationId xmlns:p14="http://schemas.microsoft.com/office/powerpoint/2010/main" val="377747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E32AA-12D0-6B4E-377A-22C5A760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Pomoc rodinám s dětmi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5AE9F-D6A4-2088-8267-7FEA39063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37820"/>
            <a:r>
              <a:rPr lang="cs-CZ" dirty="0">
                <a:cs typeface="Arial"/>
              </a:rPr>
              <a:t>U nás ve škole</a:t>
            </a:r>
          </a:p>
          <a:p>
            <a:pPr marL="344170" indent="-337820"/>
            <a:r>
              <a:rPr lang="cs-CZ">
                <a:cs typeface="Arial"/>
              </a:rPr>
              <a:t>sociální pedagog – možnost nasměrování, základní sociální </a:t>
            </a:r>
            <a:r>
              <a:rPr lang="cs-CZ" dirty="0">
                <a:cs typeface="Arial"/>
              </a:rPr>
              <a:t>poradenství</a:t>
            </a:r>
            <a:endParaRPr lang="cs-CZ" dirty="0"/>
          </a:p>
          <a:p>
            <a:pPr marL="344170" indent="-337820"/>
            <a:r>
              <a:rPr lang="cs-CZ" dirty="0">
                <a:cs typeface="Arial"/>
              </a:rPr>
              <a:t>Obědy pro děti ve finanční a sociální tísni (</a:t>
            </a:r>
            <a:r>
              <a:rPr lang="cs-CZ" dirty="0" err="1">
                <a:cs typeface="Arial"/>
              </a:rPr>
              <a:t>Women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for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women</a:t>
            </a:r>
            <a:r>
              <a:rPr lang="cs-CZ" dirty="0">
                <a:cs typeface="Arial"/>
              </a:rPr>
              <a:t>)</a:t>
            </a:r>
            <a:endParaRPr lang="cs-CZ" dirty="0"/>
          </a:p>
          <a:p>
            <a:pPr marL="344170" indent="-337820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872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43</TotalTime>
  <Words>230</Words>
  <Application>Microsoft Office PowerPoint</Application>
  <PresentationFormat>Širokoúhlá obrazovka</PresentationFormat>
  <Paragraphs>36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Madison</vt:lpstr>
      <vt:lpstr>Schůzka s rodiči ukrajinských žáků  22. 11. 2023     </vt:lpstr>
      <vt:lpstr>Výuka žáků s odlišným mateřským jazykem (OMJ) </vt:lpstr>
      <vt:lpstr>ŠKOLNÍ ŘÁD</vt:lpstr>
      <vt:lpstr>ŠKOLNÍ ŘÁD omluvenky</vt:lpstr>
      <vt:lpstr>Prezentace aplikace PowerPoint</vt:lpstr>
      <vt:lpstr>ŠKOLA ONLINE elektronická žákovská knížka</vt:lpstr>
      <vt:lpstr>Škola OnLine elektronická žákovská knížka</vt:lpstr>
      <vt:lpstr>Prezentace aplikace PowerPoint</vt:lpstr>
      <vt:lpstr>Pomoc rodinám s dětmi</vt:lpstr>
      <vt:lpstr>Pomoc rodinám s dětmi</vt:lpstr>
      <vt:lpstr>Kontakty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s rodiči ukrajinských žáků  22. 11. 2023     </dc:title>
  <dc:creator>Petra</dc:creator>
  <cp:lastModifiedBy>student</cp:lastModifiedBy>
  <cp:revision>146</cp:revision>
  <dcterms:created xsi:type="dcterms:W3CDTF">2023-11-21T17:09:52Z</dcterms:created>
  <dcterms:modified xsi:type="dcterms:W3CDTF">2023-11-26T13:05:51Z</dcterms:modified>
</cp:coreProperties>
</file>